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7" r:id="rId4"/>
    <p:sldId id="260" r:id="rId5"/>
    <p:sldId id="274" r:id="rId6"/>
    <p:sldId id="261" r:id="rId7"/>
    <p:sldId id="262" r:id="rId8"/>
    <p:sldId id="275" r:id="rId9"/>
    <p:sldId id="263" r:id="rId10"/>
    <p:sldId id="264" r:id="rId11"/>
    <p:sldId id="265" r:id="rId12"/>
    <p:sldId id="276" r:id="rId13"/>
    <p:sldId id="266" r:id="rId14"/>
    <p:sldId id="267" r:id="rId15"/>
    <p:sldId id="27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9301-D741-A341-B03B-38729ABC6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33717-1F1E-6C47-BE9A-4A8A6DDE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82809-C30E-5E40-ACEA-E5A996B6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DC4A7-4B11-9D4C-9D51-1C4530B9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801D-50DE-D140-BF68-25553086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5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0935-469D-9C47-8C95-A5E2D5D4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96D56-B7E0-F244-A79B-EE5B9B846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E9AE3-80EE-E04F-BCD2-CD02735D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02BF-62DB-6443-A7AD-4F4A6616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AA322-84D0-C24B-9D7C-94532F37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4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22E4A-9C82-B743-92A9-CB06568B9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A1677-EC0C-E74F-84D5-942E3E17B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F899-EEF1-9A44-8B20-D6CCA879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901AE-289B-1D4C-9880-D63AADC3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1DF0-1576-314A-A920-238DCB7B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9794-3DBF-9043-88C9-F702CDF4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B434-9BF0-F348-BA44-90568E15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080D0-A797-DB4B-8709-B35675E7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E1BF-096A-5E45-BCA4-1688ABE1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D4343-1057-034D-B717-2529620E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EAAB-2144-0448-92EE-3E3588A3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CE8C-BBF4-8840-8F91-FD0F5E4E4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779C-5C08-364F-9E70-BBDC05B7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77865-3151-F241-B698-E5EACF80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77167-D68A-5A43-ABD1-324547D9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5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6085-F04C-EB4E-9268-B3DB3247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08ED-7621-7249-8C6D-DCCF2604E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E4EE8-11B0-B84B-B268-458C3090E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C4BF1-E5D1-3046-8F55-5253D804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3EFFD-1E4D-B642-85FA-E54AB9DA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E6EC9-BA73-6946-BB93-6ED7C938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0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91B7-62F0-C049-829B-0D59CC58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E5568-F421-084E-9EEE-4E4AFE1BB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7FE7F-1471-5C42-9431-25C8C187D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C1397-E723-7D40-88F2-69FDE327E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3A30B-3323-B842-9FBD-599EEEF0C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C5F42-C7E9-9B48-853D-B63A87C4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41D3C-2DE6-7447-9A4D-696415D9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26599-A1E2-6945-B961-72ECF767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9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F95A-5367-E945-A0ED-C4C0079D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3C7DF-2506-CB44-A8FA-56FDAC8C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02031-4AB7-0045-9C4D-0A928215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7A253-31F6-494D-B02E-3C10D9C7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0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3A4A71-A7D2-FA4D-BC02-59AAE636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E0DAC-5C24-1149-A799-18776170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BB04-F853-FC49-BE0D-3FCE81A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9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18D3-91FD-7C49-AFC5-569B182D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8C00-87B4-774B-B82A-4480AC284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05310-9BFF-B144-A6F6-46BE14A6D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E3BD-A87C-9D4F-8230-8CACE7A38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D8EA6-8DD8-F649-BB99-6C776A19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8C4FA-35BD-AF45-958E-6BDDF624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4DF3E-8A1D-204A-82E4-9FA615DE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2C9CA4-8C7A-1D46-ACFF-9D8B6C1FE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0CF50-6B30-834C-844A-99477943A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6D0DA-9359-1A47-8799-DECFAA8A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770B9-9052-5142-AD2D-10D13B5D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A7F2-F216-7F48-A3FC-4687FB72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8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F8747-24B1-2144-BFD6-5F1BBE25C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BFF06-E302-0D45-83C0-E71AC56C8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DFA36-25D4-2F4E-A473-5C2AC3DE2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919D4-9A3F-094E-A65E-8B553D1EC55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91B33-6EB0-A644-974C-C257BD59B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70780-E023-1C4A-B4CA-8855A79D0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B1741-E96C-3C4B-8AB3-F37B10A0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1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5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97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05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79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53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0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932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3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20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407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52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7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81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5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35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34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66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0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53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35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Florence  Yang</dc:creator>
  <cp:lastModifiedBy>Florence  Yang</cp:lastModifiedBy>
  <cp:revision>5</cp:revision>
  <dcterms:created xsi:type="dcterms:W3CDTF">2019-02-17T22:34:11Z</dcterms:created>
  <dcterms:modified xsi:type="dcterms:W3CDTF">2019-02-17T22:51:25Z</dcterms:modified>
</cp:coreProperties>
</file>